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5"/>
  </p:notesMasterIdLst>
  <p:sldIdLst>
    <p:sldId id="256" r:id="rId4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7"/>
    <p:restoredTop sz="96327"/>
  </p:normalViewPr>
  <p:slideViewPr>
    <p:cSldViewPr snapToGrid="0" snapToObjects="1">
      <p:cViewPr varScale="1">
        <p:scale>
          <a:sx n="106" d="100"/>
          <a:sy n="106" d="100"/>
        </p:scale>
        <p:origin x="12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02/18/2024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</a:t>
            </a:r>
            <a:r>
              <a:rPr kumimoji="1" lang="ko-KR" altLang="en-US" sz="4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장해윤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목사님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장해윤 목사님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/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/>
              <a:t>Phrase</a:t>
            </a:r>
            <a:endParaRPr lang="en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E803FD-E892-0493-983D-C45BE9AE5F56}"/>
              </a:ext>
            </a:extLst>
          </p:cNvPr>
          <p:cNvSpPr txBox="1"/>
          <p:nvPr userDrawn="1"/>
        </p:nvSpPr>
        <p:spPr>
          <a:xfrm>
            <a:off x="3620801" y="1760544"/>
            <a:ext cx="49503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말  씀  </a:t>
            </a:r>
            <a:r>
              <a:rPr lang="en-US" altLang="ko-KR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  </a:t>
            </a:r>
            <a:r>
              <a:rPr lang="ko-KR" altLang="en-US" sz="4800" b="1" dirty="0" err="1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장해윤</a:t>
            </a:r>
            <a:r>
              <a:rPr lang="ko-KR" altLang="en-US" sz="48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목사님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62309-B7E5-938F-9C71-BC4991F600BD}"/>
              </a:ext>
            </a:extLst>
          </p:cNvPr>
          <p:cNvSpPr txBox="1"/>
          <p:nvPr userDrawn="1"/>
        </p:nvSpPr>
        <p:spPr>
          <a:xfrm>
            <a:off x="5404943" y="2849028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Sermon</a:t>
            </a:r>
            <a:endParaRPr lang="ko-KR" altLang="en-US" sz="3200" b="1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수필명조 030" panose="02020603020101020101" pitchFamily="18" charset="-127"/>
                <a:ea typeface="210 수필명조 03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3231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_ac Bold" panose="020B0600000101010101" pitchFamily="50" charset="-127"/>
                <a:ea typeface="나눔스퀘어_ac Bold" panose="020B0600000101010101" pitchFamily="50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_ac Bold" panose="020B0600000101010101" pitchFamily="50" charset="-127"/>
              <a:ea typeface="나눔스퀘어_ac Bold" panose="020B0600000101010101" pitchFamily="50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BM YEONSUNG OTF" panose="020B0600000101010101" pitchFamily="34" charset="-127"/>
              <a:ea typeface="BM YEONSUNG OTF" panose="020B0600000101010101" pitchFamily="34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BM YEONSUNG OTF" panose="020B0600000101010101" pitchFamily="34" charset="-127"/>
                <a:ea typeface="BM YEONSUNG OTF" panose="020B0600000101010101" pitchFamily="34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42949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경외하며 그의 길을 걷는 자마다 복이 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128:1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네가 네 손이 수고한 대로 먹을 것이라 네가 복되고 형통하리로다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 Could Sing Of Your Love Forever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집 안방에 있는 네 아내는 결실한 포도나무 같으며 네 식탁에 둘러 앉은 자식들은 어린 감람나무 같으리로다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128:3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경외하는 자는 이같이 복을 얻으리로다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128:4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시온에서 네게 복을 주실지어다 너는 평생에 예루살렘의 번영을 보며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네가 네 손이 수고한 대로 먹을 것이라 네가 복되고 형통하리로다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128:2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집 안방에 있는 네 아내는 결실한 포도나무 같으며 네 식탁에 둘러 앉은 자식들은 어린 감람나무 같으리로다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128:3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시온에서 네게 복을 주실지어다 너는 평생에 예루살렘의 번영을 보며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128:5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자식의 자식을 볼지어다 이스라엘에게 평강이 있을지로다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경외하며 그의 길을 걷는 자마다 복이 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경외하는 자는 이같이 복을 얻으리로다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128:4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우리가 아직 죄인 되었을 때에 그리스도께서 우리를 위하여 죽으심으로 하나님께서 우리에 대한 자기의 사랑을 확증하셨느니라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로마서 5:8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주만 바라볼찌라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2024.03.03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비 준비하시니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Psalms 147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 주는 위대하며</a:t>
            </a:r>
          </a:p>
          <a:p>
            <a:r>
              <a:t>능력이 많으시도다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지혜 무궁하며</a:t>
            </a:r>
          </a:p>
          <a:p>
            <a:r>
              <a:t>인자는 영원하도다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 주는 위대하며</a:t>
            </a:r>
          </a:p>
          <a:p>
            <a:r>
              <a:t>능력이 많으시도다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지혜 무궁하며</a:t>
            </a:r>
          </a:p>
          <a:p>
            <a:r>
              <a:t>인자는 영원하도다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Beautiful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이 세상 그 누구도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누구도 비길 수 없네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이 세상 그 누구도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누구도 비길 수 없네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기도 | 이솔담 자매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32</TotalTime>
  <Words>0</Words>
  <Application>Microsoft Office PowerPoint</Application>
  <PresentationFormat>와이드스크린</PresentationFormat>
  <Paragraphs>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</vt:i4>
      </vt:variant>
    </vt:vector>
  </HeadingPairs>
  <TitlesOfParts>
    <vt:vector size="18" baseType="lpstr">
      <vt:lpstr>210 Soopilmyungjo 020</vt:lpstr>
      <vt:lpstr>210 수필명조 030</vt:lpstr>
      <vt:lpstr>BM YEONSUNG OTF</vt:lpstr>
      <vt:lpstr>Chalkduster</vt:lpstr>
      <vt:lpstr>Gowun Batang</vt:lpstr>
      <vt:lpstr>Gowun Dodum</vt:lpstr>
      <vt:lpstr>SB 어그로 Medium</vt:lpstr>
      <vt:lpstr>NanumGothic</vt:lpstr>
      <vt:lpstr>나눔스퀘어_ac Bold</vt:lpstr>
      <vt:lpstr>배달의민족 연성</vt:lpstr>
      <vt:lpstr>Arial</vt:lpstr>
      <vt:lpstr>Calibri</vt:lpstr>
      <vt:lpstr>Dreaming Outloud Pro</vt:lpstr>
      <vt:lpstr>Footlight MT Light</vt:lpstr>
      <vt:lpstr>whitetheme</vt:lpstr>
      <vt:lpstr>blacktheme</vt:lpstr>
      <vt:lpstr>announcetheme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이두리</cp:lastModifiedBy>
  <cp:revision>12</cp:revision>
  <dcterms:created xsi:type="dcterms:W3CDTF">2023-12-05T10:03:45Z</dcterms:created>
  <dcterms:modified xsi:type="dcterms:W3CDTF">2024-02-18T03:45:30Z</dcterms:modified>
</cp:coreProperties>
</file>